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7fb03833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7fb03833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7fb03833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7fb03833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7fb03833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7fb03833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7fb03833b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7fb03833b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7fb03833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7fb03833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7fb03833b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7fb03833b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7fb03833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7fb03833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Oec992ABnid5IKxBOaYdT3j4l1WcNt8Y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5780 - Project Tank 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Brian Burton, Matthew Hunsaker, Kashish Singh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Completed Milestone 1: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4747025" y="1833000"/>
            <a:ext cx="3889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used HW assignments as a base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Created custom motor driver PCB boards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Bought needed supplies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Two POLOLU 6V motors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Battery powered power supply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Timing belts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000" y="1094250"/>
            <a:ext cx="3760009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Completed Milestone 2: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996550" y="2571750"/>
            <a:ext cx="3804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Ensured that the motors and STM32 board could run off of battery power.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After programing STM32.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Mounted one motor and gear set to base.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Verified they run smoothly.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926" y="1094250"/>
            <a:ext cx="2031247" cy="14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576" y="1129593"/>
            <a:ext cx="4149725" cy="288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4383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Completed Milestone 3: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5239950" y="1725150"/>
            <a:ext cx="3471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Successfully 3D printed case for the top of the tank to keep the different components secured.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two DC motors have been secured to the tank, one on the top left side and the other on the top right side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940737" y="388763"/>
            <a:ext cx="3774175" cy="503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Software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700" y="1103725"/>
            <a:ext cx="5246600" cy="23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346675" y="1117850"/>
            <a:ext cx="27663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Uses timers and interrupts to keep track of time travelled.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Uses the STM board user button and a debouncer.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Four directional functions that update the movement of the tank.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Uses the LEDs to indicate the current direction.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finished product: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282800" y="1618050"/>
            <a:ext cx="2850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Drive Forwards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Drive Backwards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Turn Left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Turn Right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❖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Possible Features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➢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Movable table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978002" cy="37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 title="PXL_20220505_21022158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96" y="821063"/>
            <a:ext cx="7937608" cy="40076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4FFCF2-454E-0C10-F09D-4C830C0F30C5}"/>
              </a:ext>
            </a:extLst>
          </p:cNvPr>
          <p:cNvSpPr txBox="1"/>
          <p:nvPr/>
        </p:nvSpPr>
        <p:spPr>
          <a:xfrm>
            <a:off x="824458" y="314793"/>
            <a:ext cx="7495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 + Click Box to go to Drive link for the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Times New Roman</vt:lpstr>
      <vt:lpstr>Roboto</vt:lpstr>
      <vt:lpstr>Arial</vt:lpstr>
      <vt:lpstr>Geometric</vt:lpstr>
      <vt:lpstr>ECE 5780 - Project Tank </vt:lpstr>
      <vt:lpstr>Completed Milestone 1:</vt:lpstr>
      <vt:lpstr>Completed Milestone 2:</vt:lpstr>
      <vt:lpstr>Completed Milestone 3:</vt:lpstr>
      <vt:lpstr>Software</vt:lpstr>
      <vt:lpstr>The finished product: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5780 - Project Tank </dc:title>
  <cp:lastModifiedBy>solarsand@outlook.com</cp:lastModifiedBy>
  <cp:revision>1</cp:revision>
  <dcterms:modified xsi:type="dcterms:W3CDTF">2022-05-06T01:55:13Z</dcterms:modified>
</cp:coreProperties>
</file>